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1" r:id="rId4"/>
    <p:sldId id="30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You Win Some</a:t>
            </a:r>
            <a:br>
              <a:rPr lang="en-US" sz="6000" b="1" dirty="0" smtClean="0"/>
            </a:br>
            <a:r>
              <a:rPr lang="en-US" sz="6000" b="1" dirty="0" smtClean="0"/>
              <a:t>You Lose Some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600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To help students recognize the rewards and sacrifices of specific careers as they relate to their work values.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You Win Some You Lose Some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We generally look at rewards (financial and emotional) of any given career.</a:t>
            </a:r>
          </a:p>
          <a:p>
            <a:r>
              <a:rPr lang="en-US" sz="3600" dirty="0">
                <a:solidFill>
                  <a:schemeClr val="tx2"/>
                </a:solidFill>
              </a:rPr>
              <a:t>Rarely are personal and spiritual rewards mentioned.</a:t>
            </a:r>
          </a:p>
          <a:p>
            <a:r>
              <a:rPr lang="en-US" sz="3600" dirty="0">
                <a:solidFill>
                  <a:schemeClr val="tx2"/>
                </a:solidFill>
              </a:rPr>
              <a:t>Sacrifices not noticeable immediately.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What can you do if you realize you don’t like your job?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Change jobs.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Why might that not always be the best choice?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Retirement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Job Market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Stay at your job and use your free-time to pursue your other values</a:t>
            </a:r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/>
              <a:t>Reference Textbook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pages </a:t>
            </a:r>
            <a:r>
              <a:rPr lang="en-US" sz="4800" dirty="0"/>
              <a:t>36-37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were your top three values?</a:t>
            </a:r>
          </a:p>
          <a:p>
            <a:r>
              <a:rPr lang="en-US" sz="3600" dirty="0">
                <a:solidFill>
                  <a:schemeClr val="tx2"/>
                </a:solidFill>
              </a:rPr>
              <a:t>What is your dream career?</a:t>
            </a:r>
          </a:p>
          <a:p>
            <a:r>
              <a:rPr lang="en-US" sz="3600" dirty="0">
                <a:solidFill>
                  <a:schemeClr val="tx2"/>
                </a:solidFill>
              </a:rPr>
              <a:t>What values are met by that job?</a:t>
            </a:r>
          </a:p>
          <a:p>
            <a:r>
              <a:rPr lang="en-US" sz="3600" dirty="0">
                <a:solidFill>
                  <a:schemeClr val="tx2"/>
                </a:solidFill>
              </a:rPr>
              <a:t>What values do you sacrifice?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1601</TotalTime>
  <Words>132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You Win Some You Lose Some</vt:lpstr>
      <vt:lpstr>You Win Some You Lose Some</vt:lpstr>
      <vt:lpstr>What can you do if you realize you don’t like your job?</vt:lpstr>
      <vt:lpstr>Reference Textbook  pages 36-37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123</cp:revision>
  <dcterms:created xsi:type="dcterms:W3CDTF">2019-07-07T21:23:27Z</dcterms:created>
  <dcterms:modified xsi:type="dcterms:W3CDTF">2019-07-09T16:50:06Z</dcterms:modified>
</cp:coreProperties>
</file>